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73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970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698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96288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206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014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961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95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47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24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67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2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1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8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9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4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6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29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uciml/red-wine-quality-cortez-et-al-200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4855" y="660400"/>
            <a:ext cx="8825658" cy="3329581"/>
          </a:xfrm>
        </p:spPr>
        <p:txBody>
          <a:bodyPr/>
          <a:lstStyle/>
          <a:p>
            <a:pPr algn="ctr"/>
            <a:r>
              <a:rPr lang="en-IN" dirty="0" smtClean="0"/>
              <a:t>Project Topic: </a:t>
            </a:r>
            <a:br>
              <a:rPr lang="en-IN" dirty="0" smtClean="0"/>
            </a:br>
            <a:r>
              <a:rPr lang="en-IN" b="1" dirty="0" smtClean="0"/>
              <a:t>Wine Quality Tester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6155" y="4967880"/>
            <a:ext cx="8825658" cy="861420"/>
          </a:xfrm>
        </p:spPr>
        <p:txBody>
          <a:bodyPr/>
          <a:lstStyle/>
          <a:p>
            <a:r>
              <a:rPr lang="en-IN" dirty="0" smtClean="0"/>
              <a:t>Submitted By: </a:t>
            </a:r>
            <a:r>
              <a:rPr lang="en-IN" dirty="0" err="1" smtClean="0"/>
              <a:t>Akshay.C</a:t>
            </a:r>
            <a:endParaRPr lang="en-IN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99"/>
    </mc:Choice>
    <mc:Fallback>
      <p:transition spd="slow" advTm="12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544" y="236538"/>
            <a:ext cx="9733512" cy="150018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Feature Creation and its Distribution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437" y="849312"/>
            <a:ext cx="7284519" cy="577384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8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84"/>
    </mc:Choice>
    <mc:Fallback>
      <p:transition spd="slow" advTm="53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9244" y="187326"/>
            <a:ext cx="9733512" cy="1425573"/>
          </a:xfrm>
        </p:spPr>
        <p:txBody>
          <a:bodyPr>
            <a:normAutofit/>
          </a:bodyPr>
          <a:lstStyle/>
          <a:p>
            <a:r>
              <a:rPr lang="en-IN" dirty="0" smtClean="0"/>
              <a:t>Model Development and evaluation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56144" y="1760538"/>
            <a:ext cx="9733512" cy="28114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Random Forest Classifier                     Model Accuracy and F1 score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algn="l"/>
            <a:r>
              <a:rPr lang="en-IN" dirty="0"/>
              <a:t> </a:t>
            </a:r>
            <a:r>
              <a:rPr lang="en-IN" dirty="0" smtClean="0"/>
              <a:t>   </a:t>
            </a:r>
          </a:p>
          <a:p>
            <a:pPr algn="l"/>
            <a:endParaRPr lang="en-IN" dirty="0"/>
          </a:p>
          <a:p>
            <a:pPr algn="l"/>
            <a:r>
              <a:rPr lang="en-IN" dirty="0" smtClean="0"/>
              <a:t>Best Hyper Parameters                               Classification Report                  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2" y="4572000"/>
            <a:ext cx="3077049" cy="1690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062" y="2510631"/>
            <a:ext cx="2957221" cy="499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195" y="4572000"/>
            <a:ext cx="4800561" cy="169068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5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08"/>
    </mc:Choice>
    <mc:Fallback>
      <p:transition spd="slow" advTm="10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044" y="312738"/>
            <a:ext cx="9733512" cy="4830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err="1" smtClean="0"/>
              <a:t>XGBoost</a:t>
            </a:r>
            <a:r>
              <a:rPr lang="en-IN" dirty="0" smtClean="0"/>
              <a:t> Model</a:t>
            </a:r>
          </a:p>
          <a:p>
            <a:pPr algn="l"/>
            <a:endParaRPr lang="en-IN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 Best Hyper Parameters</a:t>
            </a:r>
          </a:p>
          <a:p>
            <a:pPr algn="l"/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Accuracy and F1 score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Classification Report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" y="2066924"/>
            <a:ext cx="3321844" cy="33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62" y="3257548"/>
            <a:ext cx="3414719" cy="514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462" y="4929187"/>
            <a:ext cx="4631292" cy="163671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97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372"/>
    </mc:Choice>
    <mc:Fallback>
      <p:transition spd="slow" advTm="70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344" y="376238"/>
            <a:ext cx="9733512" cy="150018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err="1" smtClean="0"/>
              <a:t>Keras</a:t>
            </a:r>
            <a:r>
              <a:rPr lang="en-IN" dirty="0" smtClean="0"/>
              <a:t> </a:t>
            </a:r>
            <a:r>
              <a:rPr lang="en-IN" dirty="0" err="1" smtClean="0"/>
              <a:t>Deeplearning</a:t>
            </a:r>
            <a:r>
              <a:rPr lang="en-IN" dirty="0" smtClean="0"/>
              <a:t> Dense Network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62" y="1641474"/>
            <a:ext cx="10913529" cy="33115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2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60"/>
    </mc:Choice>
    <mc:Fallback>
      <p:transition spd="slow" advTm="7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7"/>
            <a:ext cx="9733512" cy="752474"/>
          </a:xfrm>
        </p:spPr>
        <p:txBody>
          <a:bodyPr/>
          <a:lstStyle/>
          <a:p>
            <a:r>
              <a:rPr lang="en-IN" dirty="0" smtClean="0"/>
              <a:t>Result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2006600"/>
            <a:ext cx="9733512" cy="338772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err="1" smtClean="0"/>
              <a:t>XGBoost</a:t>
            </a:r>
            <a:r>
              <a:rPr lang="en-IN" dirty="0" smtClean="0"/>
              <a:t> model outperforms other models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Alcohol content in wine and Volatile Acidity have major impact in the prediction of quality.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Residual Sugar content in the wine does not impact the quality.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5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61"/>
    </mc:Choice>
    <mc:Fallback>
      <p:transition spd="slow" advTm="63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7"/>
            <a:ext cx="9733512" cy="777874"/>
          </a:xfrm>
        </p:spPr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1828800"/>
            <a:ext cx="9733512" cy="36322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The best model </a:t>
            </a:r>
            <a:r>
              <a:rPr lang="en-IN" dirty="0" err="1" smtClean="0"/>
              <a:t>ie</a:t>
            </a:r>
            <a:r>
              <a:rPr lang="en-IN" dirty="0" smtClean="0"/>
              <a:t>: the XGB model has been is trained on full dataset.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The trained model is saved and is ready to be deployed into a web application for predicting what type of wine should a particular firm should produce.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This web application will be very useful in the success of  Business firms who are investing in the production of wine. </a:t>
            </a: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9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07"/>
    </mc:Choice>
    <mc:Fallback>
      <p:transition spd="slow" advTm="122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95" y="2717800"/>
            <a:ext cx="10353761" cy="1326321"/>
          </a:xfrm>
        </p:spPr>
        <p:txBody>
          <a:bodyPr/>
          <a:lstStyle/>
          <a:p>
            <a:r>
              <a:rPr lang="en-IN" dirty="0" smtClean="0"/>
              <a:t>Thank You !</a:t>
            </a:r>
            <a:endParaRPr lang="en-IN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42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5"/>
    </mc:Choice>
    <mc:Fallback>
      <p:transition spd="slow" advTm="10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Data acquired from </a:t>
            </a:r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www.kaggle.com/uciml/red-wine-quality-cortez-et-al-2009</a:t>
            </a:r>
            <a:r>
              <a:rPr lang="en-IN" dirty="0" smtClean="0"/>
              <a:t> from </a:t>
            </a:r>
            <a:r>
              <a:rPr lang="en-IN" dirty="0" err="1" smtClean="0"/>
              <a:t>Kaggle</a:t>
            </a:r>
            <a:r>
              <a:rPr lang="en-IN" dirty="0" smtClean="0"/>
              <a:t>.</a:t>
            </a:r>
          </a:p>
          <a:p>
            <a:r>
              <a:rPr lang="en-US" dirty="0">
                <a:effectLst/>
              </a:rPr>
              <a:t>D</a:t>
            </a:r>
            <a:r>
              <a:rPr lang="en-US" dirty="0" smtClean="0">
                <a:effectLst/>
              </a:rPr>
              <a:t>atasets </a:t>
            </a:r>
            <a:r>
              <a:rPr lang="en-US" dirty="0">
                <a:effectLst/>
              </a:rPr>
              <a:t>are related to red and white variants of the Portuguese "</a:t>
            </a:r>
            <a:r>
              <a:rPr lang="en-US" dirty="0" err="1">
                <a:effectLst/>
              </a:rPr>
              <a:t>Vinho</a:t>
            </a:r>
            <a:r>
              <a:rPr lang="en-US" dirty="0">
                <a:effectLst/>
              </a:rPr>
              <a:t> Verde" </a:t>
            </a:r>
            <a:r>
              <a:rPr lang="en-US" dirty="0" smtClean="0">
                <a:effectLst/>
              </a:rPr>
              <a:t>wine and data is obtained from different chemical tests conducted on the samples.</a:t>
            </a:r>
          </a:p>
          <a:p>
            <a:pPr fontAlgn="base"/>
            <a:r>
              <a:rPr lang="en-US" dirty="0" smtClean="0">
                <a:effectLst/>
              </a:rPr>
              <a:t>Inspiration : Use detailed analysis </a:t>
            </a:r>
            <a:r>
              <a:rPr lang="en-US" dirty="0">
                <a:effectLst/>
              </a:rPr>
              <a:t>to determine which physiochemical properties make a wine 'good</a:t>
            </a:r>
            <a:r>
              <a:rPr lang="en-US" dirty="0" smtClean="0">
                <a:effectLst/>
              </a:rPr>
              <a:t>'! And make a machine learning model for making predictions.</a:t>
            </a:r>
          </a:p>
          <a:p>
            <a:pPr marL="0" indent="0" fontAlgn="base">
              <a:buNone/>
            </a:pPr>
            <a:endParaRPr lang="en-US" dirty="0">
              <a:effectLst/>
            </a:endParaRP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4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92"/>
    </mc:Choice>
    <mc:Fallback>
      <p:transition spd="slow" advTm="83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exploration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86" y="1790701"/>
            <a:ext cx="11625377" cy="21066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56"/>
    </mc:Choice>
    <mc:Fallback>
      <p:transition spd="slow" advTm="75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IN" dirty="0" smtClean="0"/>
              <a:t>Methodology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783" y="1016000"/>
            <a:ext cx="7413784" cy="575227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1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16"/>
    </mc:Choice>
    <mc:Fallback>
      <p:transition spd="slow" advTm="4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544" y="261938"/>
            <a:ext cx="9733512" cy="150018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Correlation Matrix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09848"/>
            <a:ext cx="6908800" cy="665895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97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16"/>
    </mc:Choice>
    <mc:Fallback>
      <p:transition spd="slow" advTm="7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444" y="122238"/>
            <a:ext cx="9733512" cy="150018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Impact of Alcohol on quality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2" y="658812"/>
            <a:ext cx="7094538" cy="613797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95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56"/>
    </mc:Choice>
    <mc:Fallback>
      <p:transition spd="slow" advTm="38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444" y="84138"/>
            <a:ext cx="9733512" cy="150018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Alcohol vs Density Relation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074" y="593724"/>
            <a:ext cx="6346825" cy="61491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8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12"/>
    </mc:Choice>
    <mc:Fallback>
      <p:transition spd="slow" advTm="34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744" y="96838"/>
            <a:ext cx="9733512" cy="150018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Volatile Acidity Vs Quality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75" y="846931"/>
            <a:ext cx="8315902" cy="574436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25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96"/>
    </mc:Choice>
    <mc:Fallback>
      <p:transition spd="slow" advTm="41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644" y="236538"/>
            <a:ext cx="9733512" cy="150018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Residual Sugar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852487"/>
            <a:ext cx="8574088" cy="58938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1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68"/>
    </mc:Choice>
    <mc:Fallback>
      <p:transition spd="slow" advTm="34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101</TotalTime>
  <Words>234</Words>
  <Application>Microsoft Office PowerPoint</Application>
  <PresentationFormat>Widescreen</PresentationFormat>
  <Paragraphs>38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Bookman Old Style</vt:lpstr>
      <vt:lpstr>Rockwell</vt:lpstr>
      <vt:lpstr>Damask</vt:lpstr>
      <vt:lpstr>Project Topic:  Wine Quality Tester</vt:lpstr>
      <vt:lpstr>Introduction</vt:lpstr>
      <vt:lpstr>Data exploration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Development and evaluation</vt:lpstr>
      <vt:lpstr>PowerPoint Presentation</vt:lpstr>
      <vt:lpstr>PowerPoint Presentation</vt:lpstr>
      <vt:lpstr>Result</vt:lpstr>
      <vt:lpstr>Conclusion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C</dc:creator>
  <cp:lastModifiedBy>Akshay C</cp:lastModifiedBy>
  <cp:revision>13</cp:revision>
  <dcterms:created xsi:type="dcterms:W3CDTF">2020-07-25T16:06:56Z</dcterms:created>
  <dcterms:modified xsi:type="dcterms:W3CDTF">2020-07-25T17:48:18Z</dcterms:modified>
</cp:coreProperties>
</file>